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95805"/>
            <a:ext cx="9144000" cy="1514475"/>
          </a:xfrm>
        </p:spPr>
        <p:txBody>
          <a:bodyPr/>
          <a:p>
            <a:r>
              <a:rPr lang="en-US" altLang="zh-CN" sz="7200" b="1"/>
              <a:t>Hack The Box</a:t>
            </a:r>
            <a:endParaRPr lang="en-US" altLang="zh-CN" sz="7200" b="1"/>
          </a:p>
        </p:txBody>
      </p:sp>
      <p:pic>
        <p:nvPicPr>
          <p:cNvPr id="4" name="图片 3"/>
          <p:cNvPicPr/>
          <p:nvPr/>
        </p:nvPicPr>
        <p:blipFill>
          <a:blip r:embed="rId1"/>
        </p:blipFill>
        <p:spPr>
          <a:xfrm>
            <a:off x="0" y="5200650"/>
            <a:ext cx="2762250" cy="1657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86530" y="4393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Dengjie Deng           z5462057</a:t>
            </a:r>
            <a:endParaRPr lang="en-US" altLang="zh-CN"/>
          </a:p>
        </p:txBody>
      </p:sp>
      <p:pic>
        <p:nvPicPr>
          <p:cNvPr id="6" name="图片 5"/>
          <p:cNvPicPr/>
          <p:nvPr/>
        </p:nvPicPr>
        <p:blipFill>
          <a:blip r:embed="rId2"/>
        </p:blipFill>
        <p:spPr>
          <a:xfrm>
            <a:off x="0" y="0"/>
            <a:ext cx="47117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截屏2025-07-25 下午3.06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119380"/>
            <a:ext cx="7359650" cy="3629660"/>
          </a:xfrm>
          <a:prstGeom prst="rect">
            <a:avLst/>
          </a:prstGeom>
        </p:spPr>
      </p:pic>
      <p:pic>
        <p:nvPicPr>
          <p:cNvPr id="3" name="图片 2" descr="截屏2025-07-25 下午3.07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3655695"/>
            <a:ext cx="5549265" cy="1673860"/>
          </a:xfrm>
          <a:prstGeom prst="rect">
            <a:avLst/>
          </a:prstGeom>
        </p:spPr>
      </p:pic>
      <p:pic>
        <p:nvPicPr>
          <p:cNvPr id="4" name="图片 3" descr="截屏2025-07-25 下午3.07.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5329555"/>
            <a:ext cx="7724775" cy="127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03225" y="36195"/>
            <a:ext cx="10515600" cy="1325563"/>
          </a:xfrm>
        </p:spPr>
        <p:txBody>
          <a:bodyPr/>
          <a:p>
            <a:r>
              <a:rPr lang="en-US" altLang="zh-CN"/>
              <a:t>Foothold </a:t>
            </a:r>
            <a:endParaRPr lang="en-US" altLang="zh-CN"/>
          </a:p>
        </p:txBody>
      </p:sp>
      <p:pic>
        <p:nvPicPr>
          <p:cNvPr id="6" name="图片 5" descr="截屏2025-07-25 下午3.10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1184275"/>
            <a:ext cx="5847080" cy="4761865"/>
          </a:xfrm>
          <a:prstGeom prst="rect">
            <a:avLst/>
          </a:prstGeom>
        </p:spPr>
      </p:pic>
      <p:pic>
        <p:nvPicPr>
          <p:cNvPr id="7" name="图片 6" descr="截屏2025-07-25 下午3.11.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40" y="0"/>
            <a:ext cx="6213475" cy="52978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235585"/>
            <a:ext cx="8889365" cy="6622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截屏2025-07-25 下午3.13.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25" y="67310"/>
            <a:ext cx="7083425" cy="5836920"/>
          </a:xfrm>
          <a:prstGeom prst="rect">
            <a:avLst/>
          </a:prstGeom>
        </p:spPr>
      </p:pic>
      <p:pic>
        <p:nvPicPr>
          <p:cNvPr id="3" name="图片 2" descr="截屏2025-07-25 下午3.14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135" y="449580"/>
            <a:ext cx="5201920" cy="2208530"/>
          </a:xfrm>
          <a:prstGeom prst="rect">
            <a:avLst/>
          </a:prstGeom>
        </p:spPr>
      </p:pic>
      <p:pic>
        <p:nvPicPr>
          <p:cNvPr id="4" name="图片 3" descr="截屏2025-07-25 下午3.14.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270" y="1351280"/>
            <a:ext cx="5993130" cy="5506720"/>
          </a:xfrm>
          <a:prstGeom prst="rect">
            <a:avLst/>
          </a:prstGeom>
        </p:spPr>
      </p:pic>
      <p:pic>
        <p:nvPicPr>
          <p:cNvPr id="5" name="图片 4" descr="截屏2025-07-25 下午3.14.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65" y="3947160"/>
            <a:ext cx="10424160" cy="2910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截屏2025-07-25 下午3.16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519545" cy="4662170"/>
          </a:xfrm>
          <a:prstGeom prst="rect">
            <a:avLst/>
          </a:prstGeom>
        </p:spPr>
      </p:pic>
      <p:pic>
        <p:nvPicPr>
          <p:cNvPr id="2" name="图片 1" descr="截屏2025-07-25 下午3.15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110" y="1955800"/>
            <a:ext cx="6104890" cy="490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03225" y="36195"/>
            <a:ext cx="10515600" cy="1325563"/>
          </a:xfrm>
        </p:spPr>
        <p:txBody>
          <a:bodyPr/>
          <a:p>
            <a:r>
              <a:rPr lang="en-US" altLang="zh-CN"/>
              <a:t>Privilege Escalation </a:t>
            </a:r>
            <a:endParaRPr lang="en-US" altLang="zh-CN"/>
          </a:p>
        </p:txBody>
      </p:sp>
      <p:pic>
        <p:nvPicPr>
          <p:cNvPr id="6" name="图片 5" descr="截屏2025-07-25 下午3.17.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1362075"/>
            <a:ext cx="6985635" cy="25895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76590" y="1076325"/>
            <a:ext cx="3510915" cy="1410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APT repository hijack</a:t>
            </a:r>
            <a:endParaRPr lang="zh-CN" altLang="en-US"/>
          </a:p>
          <a:p>
            <a:r>
              <a:rPr lang="zh-CN" altLang="en-US"/>
              <a:t>  </a:t>
            </a:r>
            <a:endParaRPr lang="zh-CN" altLang="en-US"/>
          </a:p>
          <a:p>
            <a:r>
              <a:rPr lang="en-US" altLang="zh-CN"/>
              <a:t>I</a:t>
            </a:r>
            <a:r>
              <a:rPr lang="zh-CN" altLang="en-US"/>
              <a:t>nject a malicious DEB package</a:t>
            </a:r>
            <a:endParaRPr lang="zh-CN" altLang="en-US"/>
          </a:p>
        </p:txBody>
      </p:sp>
      <p:pic>
        <p:nvPicPr>
          <p:cNvPr id="8" name="图片 7" descr="截屏2025-07-25 下午3.19.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260" y="2355215"/>
            <a:ext cx="5348605" cy="4502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截屏2025-07-25 下午3.20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54630"/>
            <a:ext cx="5549265" cy="4103370"/>
          </a:xfrm>
          <a:prstGeom prst="rect">
            <a:avLst/>
          </a:prstGeom>
        </p:spPr>
      </p:pic>
      <p:pic>
        <p:nvPicPr>
          <p:cNvPr id="5" name="图片 4" descr="截屏2025-07-25 下午3.21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1510030"/>
            <a:ext cx="7969250" cy="5347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5" y="0"/>
            <a:ext cx="6333490" cy="3199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截屏2025-07-25 下午3.22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955" y="0"/>
            <a:ext cx="78536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截屏2025-07-25 下午2.27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06110" cy="3796030"/>
          </a:xfrm>
          <a:prstGeom prst="rect">
            <a:avLst/>
          </a:prstGeom>
        </p:spPr>
      </p:pic>
      <p:pic>
        <p:nvPicPr>
          <p:cNvPr id="5" name="图片 4" descr="截屏2025-07-25 下午2.27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15" y="0"/>
            <a:ext cx="5755640" cy="5946140"/>
          </a:xfrm>
          <a:prstGeom prst="rect">
            <a:avLst/>
          </a:prstGeom>
        </p:spPr>
      </p:pic>
      <p:pic>
        <p:nvPicPr>
          <p:cNvPr id="6" name="图片 5" descr="截屏2025-07-25 下午2.29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385" y="0"/>
            <a:ext cx="6423025" cy="6858000"/>
          </a:xfrm>
          <a:prstGeom prst="rect">
            <a:avLst/>
          </a:prstGeom>
        </p:spPr>
      </p:pic>
      <p:pic>
        <p:nvPicPr>
          <p:cNvPr id="7" name="图片 6" descr="截屏2025-07-25 下午2.30.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15" y="3574415"/>
            <a:ext cx="7353300" cy="307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asted image 202507220136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115" y="0"/>
            <a:ext cx="771588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7175" y="6832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Target Machine: </a:t>
            </a:r>
            <a:r>
              <a:rPr lang="en-US" altLang="zh-CN" sz="2000" b="1"/>
              <a:t>OneTwoSeven</a:t>
            </a:r>
            <a:endParaRPr lang="en-US" altLang="zh-CN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257175" y="1802130"/>
            <a:ext cx="3909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Target machine </a:t>
            </a:r>
            <a:r>
              <a:rPr lang="en-US" altLang="zh-CN"/>
              <a:t>rating: 5.0 (Hard)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065" y="36195"/>
            <a:ext cx="10515600" cy="1325563"/>
          </a:xfrm>
        </p:spPr>
        <p:txBody>
          <a:bodyPr/>
          <a:p>
            <a:r>
              <a:rPr lang="en-US" altLang="zh-CN"/>
              <a:t>Information Gathering</a:t>
            </a:r>
            <a:endParaRPr lang="en-US" altLang="zh-CN"/>
          </a:p>
        </p:txBody>
      </p:sp>
      <p:pic>
        <p:nvPicPr>
          <p:cNvPr id="4" name="图片 3" descr="截屏2025-07-25 下午2.36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5305" y="1362075"/>
            <a:ext cx="7651115" cy="5341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5425" y="1733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 result of nmap scanning: </a:t>
            </a:r>
            <a:endParaRPr lang="en-US" altLang="zh-CN"/>
          </a:p>
        </p:txBody>
      </p:sp>
      <p:graphicFrame>
        <p:nvGraphicFramePr>
          <p:cNvPr id="7" name="表格 6"/>
          <p:cNvGraphicFramePr/>
          <p:nvPr/>
        </p:nvGraphicFramePr>
        <p:xfrm>
          <a:off x="301625" y="2473325"/>
          <a:ext cx="3644265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755"/>
                <a:gridCol w="1214755"/>
                <a:gridCol w="1214755"/>
              </a:tblGrid>
              <a:tr h="551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Port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SERVICE</a:t>
                      </a:r>
                      <a:endParaRPr lang="en-US" altLang="zh-CN"/>
                    </a:p>
                  </a:txBody>
                  <a:tcPr/>
                </a:tc>
              </a:tr>
              <a:tr h="551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22/tcp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open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SSH</a:t>
                      </a:r>
                      <a:endParaRPr lang="en-US" altLang="zh-CN"/>
                    </a:p>
                  </a:txBody>
                  <a:tcPr/>
                </a:tc>
              </a:tr>
              <a:tr h="551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80/tcp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open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HTTP</a:t>
                      </a:r>
                      <a:endParaRPr lang="en-US" altLang="zh-CN"/>
                    </a:p>
                  </a:txBody>
                  <a:tcPr/>
                </a:tc>
              </a:tr>
              <a:tr h="551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60080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filtered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unknown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5" y="189230"/>
            <a:ext cx="10515600" cy="1325563"/>
          </a:xfrm>
        </p:spPr>
        <p:txBody>
          <a:bodyPr/>
          <a:p>
            <a:r>
              <a:rPr lang="en-US" altLang="zh-CN"/>
              <a:t>Vulnerability Scanning and Analysis</a:t>
            </a:r>
            <a:endParaRPr lang="en-US" altLang="zh-CN"/>
          </a:p>
        </p:txBody>
      </p:sp>
      <p:pic>
        <p:nvPicPr>
          <p:cNvPr id="4" name="图片 3" descr="截屏2025-07-25 下午2.41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1465" y="1501775"/>
            <a:ext cx="8090535" cy="5356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0825" y="16662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Browse the port 80</a:t>
            </a:r>
            <a:endParaRPr lang="en-US" altLang="zh-CN"/>
          </a:p>
        </p:txBody>
      </p:sp>
      <p:pic>
        <p:nvPicPr>
          <p:cNvPr id="7" name="图片 6" descr="截屏2025-07-25 下午3.00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65" y="4389120"/>
            <a:ext cx="8081645" cy="2468880"/>
          </a:xfrm>
          <a:prstGeom prst="rect">
            <a:avLst/>
          </a:prstGeom>
        </p:spPr>
      </p:pic>
      <p:pic>
        <p:nvPicPr>
          <p:cNvPr id="6" name="图片 5" descr="截屏2025-07-25 下午2.43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" y="2282190"/>
            <a:ext cx="6688455" cy="3796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60045" y="343535"/>
            <a:ext cx="6776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Using SFTP Server to connect the target host</a:t>
            </a:r>
            <a:endParaRPr lang="en-US" altLang="zh-CN"/>
          </a:p>
        </p:txBody>
      </p:sp>
      <p:pic>
        <p:nvPicPr>
          <p:cNvPr id="6" name="图片 5" descr="截屏2025-07-25 下午2.46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8160" y="918210"/>
            <a:ext cx="7863840" cy="3746500"/>
          </a:xfrm>
          <a:prstGeom prst="rect">
            <a:avLst/>
          </a:prstGeom>
        </p:spPr>
      </p:pic>
      <p:pic>
        <p:nvPicPr>
          <p:cNvPr id="7" name="图片 6" descr="截屏2025-07-25 下午2.46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720" y="5088255"/>
            <a:ext cx="3581400" cy="1651000"/>
          </a:xfrm>
          <a:prstGeom prst="rect">
            <a:avLst/>
          </a:prstGeom>
        </p:spPr>
      </p:pic>
      <p:pic>
        <p:nvPicPr>
          <p:cNvPr id="8" name="图片 7" descr="截屏2025-07-25 下午2.47.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918845"/>
            <a:ext cx="4188460" cy="5820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03225" y="36195"/>
            <a:ext cx="10515600" cy="1325563"/>
          </a:xfrm>
        </p:spPr>
        <p:txBody>
          <a:bodyPr/>
          <a:p>
            <a:r>
              <a:rPr lang="en-US" altLang="zh-CN"/>
              <a:t>Exploitation</a:t>
            </a:r>
            <a:endParaRPr lang="en-US" altLang="zh-CN"/>
          </a:p>
        </p:txBody>
      </p:sp>
      <p:pic>
        <p:nvPicPr>
          <p:cNvPr id="5" name="图片 4" descr="截屏2025-07-25 下午2.49.42"/>
          <p:cNvPicPr>
            <a:picLocks noChangeAspect="1"/>
          </p:cNvPicPr>
          <p:nvPr/>
        </p:nvPicPr>
        <p:blipFill>
          <a:blip r:embed="rId1"/>
          <a:srcRect r="8828"/>
          <a:stretch>
            <a:fillRect/>
          </a:stretch>
        </p:blipFill>
        <p:spPr>
          <a:xfrm>
            <a:off x="191135" y="1362075"/>
            <a:ext cx="4990465" cy="901700"/>
          </a:xfrm>
          <a:prstGeom prst="rect">
            <a:avLst/>
          </a:prstGeom>
        </p:spPr>
      </p:pic>
      <p:pic>
        <p:nvPicPr>
          <p:cNvPr id="6" name="图片 5" descr="截屏2025-07-25 下午2.49.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2332990"/>
            <a:ext cx="4990465" cy="1078230"/>
          </a:xfrm>
          <a:prstGeom prst="rect">
            <a:avLst/>
          </a:prstGeom>
        </p:spPr>
      </p:pic>
      <p:pic>
        <p:nvPicPr>
          <p:cNvPr id="7" name="图片 6" descr="截屏2025-07-25 下午2.50.28"/>
          <p:cNvPicPr>
            <a:picLocks noChangeAspect="1"/>
          </p:cNvPicPr>
          <p:nvPr/>
        </p:nvPicPr>
        <p:blipFill>
          <a:blip r:embed="rId3"/>
          <a:srcRect r="18965"/>
          <a:stretch>
            <a:fillRect/>
          </a:stretch>
        </p:blipFill>
        <p:spPr>
          <a:xfrm>
            <a:off x="5777865" y="0"/>
            <a:ext cx="6414135" cy="4253865"/>
          </a:xfrm>
          <a:prstGeom prst="rect">
            <a:avLst/>
          </a:prstGeom>
        </p:spPr>
      </p:pic>
      <p:pic>
        <p:nvPicPr>
          <p:cNvPr id="8" name="图片 7" descr="截屏2025-07-25 下午2.51.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80" y="3077845"/>
            <a:ext cx="7945120" cy="3641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截屏2025-07-25 下午2.53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" y="0"/>
            <a:ext cx="6946265" cy="4937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05395" y="27838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Use hashcat to decrypt this encrypted password.</a:t>
            </a:r>
            <a:endParaRPr lang="en-US" altLang="zh-CN"/>
          </a:p>
        </p:txBody>
      </p:sp>
      <p:pic>
        <p:nvPicPr>
          <p:cNvPr id="4" name="图片 3" descr="截屏2025-07-25 下午2.56.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0" y="3928745"/>
            <a:ext cx="7118350" cy="2700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565" y="1062990"/>
            <a:ext cx="10124440" cy="5795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3785" y="258445"/>
            <a:ext cx="7968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The 60080 port of the local computer is mapped to the 127.0.0.1:60080 port inside the target target machine (10.10.10.133).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WPS 文字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宋体</vt:lpstr>
      <vt:lpstr>Arial Unicode MS</vt:lpstr>
      <vt:lpstr>Calibri Light</vt:lpstr>
      <vt:lpstr>Helvetica Neue</vt:lpstr>
      <vt:lpstr>宋体-简</vt:lpstr>
      <vt:lpstr>Calibri</vt:lpstr>
      <vt:lpstr>微软雅黑</vt:lpstr>
      <vt:lpstr>汉仪旗黑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Information Gathering</vt:lpstr>
      <vt:lpstr>PowerPoint 演示文稿</vt:lpstr>
      <vt:lpstr>PowerPoint 演示文稿</vt:lpstr>
      <vt:lpstr>PowerPoint 演示文稿</vt:lpstr>
      <vt:lpstr>Exploitation</vt:lpstr>
      <vt:lpstr>PowerPoint 演示文稿</vt:lpstr>
      <vt:lpstr>PowerPoint 演示文稿</vt:lpstr>
      <vt:lpstr>Foothold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The Box</dc:title>
  <dc:creator>chenduo</dc:creator>
  <cp:lastModifiedBy>ParistonHill</cp:lastModifiedBy>
  <cp:revision>2</cp:revision>
  <dcterms:created xsi:type="dcterms:W3CDTF">2025-07-25T05:52:07Z</dcterms:created>
  <dcterms:modified xsi:type="dcterms:W3CDTF">2025-07-25T05:52:07Z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87055EFCD3D7CC9E41068368396A7A91_41</vt:lpwstr>
  </property>
  <property fmtid="{D5CDD505-2E9C-101B-9397-08002B2CF9AE}" pid="3" name="KSOProductBuildVer">
    <vt:lpwstr>2052-6.10.1.8197</vt:lpwstr>
  </property>
</Properties>
</file>